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4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ype="http://schemas.openxmlformats.org/officeDocument/2006/relationships/presProps" Target="presProps.xml"/>  <Relationship Id="rId31" Type="http://schemas.openxmlformats.org/officeDocument/2006/relationships/viewProps" Target="viewProps.xml"/>  <Relationship Id="rId32" Type="http://schemas.openxmlformats.org/officeDocument/2006/relationships/theme" Target="theme/theme1.xml"/>  <Relationship Id="rId33" Type="http://schemas.openxmlformats.org/officeDocument/2006/relationships/tableStyles" Target="tableStyles.xml"/>  <Relationship Id="rId34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0b64aa1-f577-4490-9e5d-7f384e7fb04f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ef95df02-bf00-42ea-875b-7f97a2857888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678a7743-20c1-4501-924b-a8278add4670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3e7d636-dd70-424f-bbb3-6b4917363057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53e502b4-3280-4cab-b2f0-d6ccca05b7a3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ac089e04-22f8-4f1d-9cb1-56bf5df7de6d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3c716926-1c49-45b5-8481-c0095cf2f764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de3be677-2684-438c-bcae-daa181e2828d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5aef125-c4af-495d-bcbb-7d23881bff73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a684b147-8153-46dc-8777-1615cabd4caa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8ea9d801-0921-44a8-af78-ed4295452259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8b0cbfe2-7a07-49d9-b34b-d5bac9439ce8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3c61b3ec-a0a1-4ffd-ae4f-c350dcb7f980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70bb3531-c7be-4d91-9e9d-48364ea37f6e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53979bf6-af98-4e0b-8cea-3c4e187ff1ea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3110c822-683a-475d-b59e-bd869a7fc226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dcabfc5-4a0a-4466-8785-c4716967cae8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58d6a999-1b46-46ab-8545-a4b0add7d22e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9eaef4dd-207d-4c76-a4ff-d1e785f71ec6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829423b9-6743-49f3-b3bc-63cc83a58b49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04b0cbf-c14f-4792-aba1-11809c048657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1e747a06-76f3-4330-8cac-cf8797588d9c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63316a5-d2de-4143-92b1-7a51b03746d2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a1039cf5-cf77-4236-8a2a-537082bb9e20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1c95e3d7-cb73-4075-8224-008fad8eb973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14324e50-d1dd-402e-85a2-5948a911a17a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933da111-2be2-48eb-95c3-71ececeaa56c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9cf3da2-b9e4-4bfc-8428-35d0ae27007f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28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2023-04-08T22:38:48.040Z</dcterms:created>
  <dcterms:modified xsi:type="dcterms:W3CDTF">2023-04-08T22:38:48.040Z</dcterms:modified>
</cp:coreProperties>
</file>